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8" r:id="rId8"/>
    <p:sldId id="266" r:id="rId9"/>
    <p:sldId id="267" r:id="rId10"/>
    <p:sldId id="263" r:id="rId11"/>
    <p:sldId id="269" r:id="rId12"/>
    <p:sldId id="262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2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F2BD8-D6CE-4BCF-BF38-67B41A5D49C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795A5-3EC0-4730-9AFC-776899CBE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3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32158-C52F-4408-B86E-8EC8E3B68FD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8156A-4E13-4F20-A105-B664F412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Socratic Seminar: Food Inc.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Session 1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Socratic Seminar: Evolution &amp; Genetics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Session 3</a:t>
            </a:r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4800" dirty="0" smtClean="0"/>
              <a:t>Are morals and </a:t>
            </a:r>
            <a:r>
              <a:rPr lang="en-US" sz="4800" smtClean="0"/>
              <a:t>ethics </a:t>
            </a:r>
            <a:r>
              <a:rPr lang="en-US" sz="4800" smtClean="0"/>
              <a:t>a part </a:t>
            </a:r>
            <a:r>
              <a:rPr lang="en-US" sz="4800" dirty="0" smtClean="0"/>
              <a:t>of science? Should they be taught in schools? </a:t>
            </a:r>
          </a:p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4" name="Picture 4" descr="C:\WINDOWS\Temporary Internet Files\Content.IE5\M3I6DDRK\MC9003825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6218" y="3810001"/>
            <a:ext cx="3221182" cy="25397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46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 </a:t>
            </a:r>
            <a:r>
              <a:rPr lang="en-US" sz="60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500" dirty="0" smtClean="0"/>
              <a:t>Should evolution be taught in schools? Are there parts of evolution which are useful? </a:t>
            </a:r>
            <a:endParaRPr lang="en-US" sz="4500" dirty="0"/>
          </a:p>
        </p:txBody>
      </p:sp>
      <p:pic>
        <p:nvPicPr>
          <p:cNvPr id="10242" name="Picture 2" descr="C:\WINDOWS\Temporary Internet Files\Content.IE5\HH1OLKOT\MC9002502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9" y="3733800"/>
            <a:ext cx="5239656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500" dirty="0" smtClean="0"/>
              <a:t>Does Evolution and/or Genetics education go against ethical or moral standards or beliefs?</a:t>
            </a:r>
          </a:p>
          <a:p>
            <a:pPr marL="0" indent="0" algn="ctr">
              <a:buNone/>
            </a:pPr>
            <a:r>
              <a:rPr lang="en-US" sz="4500" dirty="0" smtClean="0"/>
              <a:t> </a:t>
            </a:r>
            <a:endParaRPr lang="en-US" sz="4500" dirty="0"/>
          </a:p>
        </p:txBody>
      </p:sp>
      <p:pic>
        <p:nvPicPr>
          <p:cNvPr id="4" name="Picture 5" descr="C:\WINDOWS\Temporary Internet Files\Content.IE5\1KP2ORCP\MP90040939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3810000" cy="2383366"/>
          </a:xfrm>
          <a:prstGeom prst="rect">
            <a:avLst/>
          </a:prstGeom>
          <a:noFill/>
        </p:spPr>
      </p:pic>
      <p:pic>
        <p:nvPicPr>
          <p:cNvPr id="5" name="Picture 4" descr="C:\WINDOWS\Temporary Internet Files\Content.IE5\LK9EUQYG\MP90017868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62400"/>
            <a:ext cx="3657600" cy="2450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488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4000" dirty="0" smtClean="0"/>
          </a:p>
          <a:p>
            <a:pPr lvl="0" algn="ctr">
              <a:buNone/>
            </a:pPr>
            <a:r>
              <a:rPr lang="en-US" sz="4800" dirty="0" smtClean="0"/>
              <a:t>Are </a:t>
            </a:r>
            <a:r>
              <a:rPr lang="en-US" sz="4800" dirty="0"/>
              <a:t>people educated about the food we eat</a:t>
            </a:r>
            <a:r>
              <a:rPr lang="en-US" sz="4800" dirty="0" smtClean="0"/>
              <a:t>?</a:t>
            </a:r>
          </a:p>
          <a:p>
            <a:pPr lvl="0" algn="ctr">
              <a:buNone/>
            </a:pPr>
            <a:endParaRPr lang="en-US" sz="4800" i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49" name="Picture 1" descr="C:\Program Files\MSO2007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114800"/>
            <a:ext cx="2819400" cy="2074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4800" dirty="0" smtClean="0"/>
              <a:t>Do people care more about the </a:t>
            </a:r>
            <a:r>
              <a:rPr lang="en-US" sz="4800" dirty="0"/>
              <a:t>price </a:t>
            </a:r>
            <a:r>
              <a:rPr lang="en-US" sz="4800" dirty="0" smtClean="0"/>
              <a:t>of food rather than the </a:t>
            </a:r>
            <a:r>
              <a:rPr lang="en-US" sz="4800" dirty="0"/>
              <a:t>nutrition </a:t>
            </a:r>
            <a:r>
              <a:rPr lang="en-US" sz="4800" dirty="0" smtClean="0"/>
              <a:t>of food</a:t>
            </a:r>
            <a:r>
              <a:rPr lang="en-US" sz="4800" dirty="0"/>
              <a:t>?</a:t>
            </a:r>
          </a:p>
          <a:p>
            <a:endParaRPr lang="en-US" dirty="0"/>
          </a:p>
        </p:txBody>
      </p:sp>
      <p:pic>
        <p:nvPicPr>
          <p:cNvPr id="1026" name="Picture 2" descr="C:\WINDOWS\Temporary Internet Files\Content.IE5\M3I6DDRK\MC900410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0894" y="3962400"/>
            <a:ext cx="353990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4800" dirty="0" smtClean="0"/>
              <a:t>Are we currently </a:t>
            </a:r>
            <a:r>
              <a:rPr lang="en-US" sz="4800" dirty="0"/>
              <a:t>in a food crisis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pic>
        <p:nvPicPr>
          <p:cNvPr id="7170" name="Picture 2" descr="C:\WINDOWS\Temporary Internet Files\Content.IE5\LK9EUQYG\MC9000207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048000"/>
            <a:ext cx="32766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Socratic Seminar: Biotech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Session 2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Are Genetically Modified Organisms (GMO) harmful to people?  </a:t>
            </a:r>
            <a:endParaRPr lang="en-US" sz="4800" dirty="0"/>
          </a:p>
        </p:txBody>
      </p:sp>
      <p:pic>
        <p:nvPicPr>
          <p:cNvPr id="1026" name="Picture 2" descr="C:\WINDOWS\Temporary Internet Files\Content.IE5\1KP2ORCP\MP90014447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14800"/>
            <a:ext cx="3352800" cy="2212848"/>
          </a:xfrm>
          <a:prstGeom prst="rect">
            <a:avLst/>
          </a:prstGeom>
          <a:noFill/>
        </p:spPr>
      </p:pic>
      <p:pic>
        <p:nvPicPr>
          <p:cNvPr id="1027" name="Picture 3" descr="C:\WINDOWS\Temporary Internet Files\Content.IE5\LK9EUQYG\MP90033734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114800"/>
            <a:ext cx="2971800" cy="2119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4800" dirty="0" smtClean="0"/>
              <a:t>Should </a:t>
            </a:r>
            <a:r>
              <a:rPr lang="en-US" sz="4800" dirty="0"/>
              <a:t>we move towards GMO in regards to our food system?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C:\WINDOWS\Temporary Internet Files\Content.IE5\M3I6DDRK\MP9004018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962400"/>
            <a:ext cx="3901440" cy="2599944"/>
          </a:xfrm>
          <a:prstGeom prst="rect">
            <a:avLst/>
          </a:prstGeom>
          <a:noFill/>
        </p:spPr>
      </p:pic>
      <p:pic>
        <p:nvPicPr>
          <p:cNvPr id="8195" name="Picture 3" descr="C:\WINDOWS\Temporary Internet Files\Content.IE5\M3I6DDRK\MP9004228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962400"/>
            <a:ext cx="3962400" cy="2665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Does stem cell research go against ethical or moral standards? </a:t>
            </a:r>
            <a:endParaRPr lang="en-US" sz="4800" dirty="0"/>
          </a:p>
        </p:txBody>
      </p:sp>
      <p:pic>
        <p:nvPicPr>
          <p:cNvPr id="3076" name="Picture 4" descr="C:\WINDOWS\Temporary Internet Files\Content.IE5\LK9EUQYG\MP9001786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62400"/>
            <a:ext cx="3657600" cy="2450592"/>
          </a:xfrm>
          <a:prstGeom prst="rect">
            <a:avLst/>
          </a:prstGeom>
          <a:noFill/>
        </p:spPr>
      </p:pic>
      <p:pic>
        <p:nvPicPr>
          <p:cNvPr id="3077" name="Picture 5" descr="C:\WINDOWS\Temporary Internet Files\Content.IE5\1KP2ORCP\MP90040939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962400"/>
            <a:ext cx="4034118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 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Does cloning go against God or a higher being? </a:t>
            </a:r>
            <a:endParaRPr lang="en-US" sz="4800" dirty="0"/>
          </a:p>
        </p:txBody>
      </p:sp>
      <p:pic>
        <p:nvPicPr>
          <p:cNvPr id="2050" name="Picture 2" descr="C:\WINDOWS\Temporary Internet Files\Content.IE5\LK9EUQYG\MP9004487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81400"/>
            <a:ext cx="6630397" cy="2814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168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Socratic Seminar: Food Inc.</vt:lpstr>
      <vt:lpstr>Question 1</vt:lpstr>
      <vt:lpstr>Question 2</vt:lpstr>
      <vt:lpstr>Question 3</vt:lpstr>
      <vt:lpstr>Socratic Seminar: Biotech </vt:lpstr>
      <vt:lpstr>Question 1</vt:lpstr>
      <vt:lpstr>Question 2</vt:lpstr>
      <vt:lpstr>Question 3</vt:lpstr>
      <vt:lpstr>Question 4</vt:lpstr>
      <vt:lpstr>Socratic Seminar: Evolution &amp; Genetics</vt:lpstr>
      <vt:lpstr>Question 1</vt:lpstr>
      <vt:lpstr>Question 2</vt:lpstr>
      <vt:lpstr>Question 3</vt:lpstr>
    </vt:vector>
  </TitlesOfParts>
  <Company>Milwaukee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Seminar : Food Inc.</dc:title>
  <dc:creator>knettesr</dc:creator>
  <cp:lastModifiedBy>Windows User</cp:lastModifiedBy>
  <cp:revision>8</cp:revision>
  <cp:lastPrinted>2014-04-29T13:58:45Z</cp:lastPrinted>
  <dcterms:created xsi:type="dcterms:W3CDTF">2013-03-05T22:24:31Z</dcterms:created>
  <dcterms:modified xsi:type="dcterms:W3CDTF">2014-04-30T13:02:20Z</dcterms:modified>
</cp:coreProperties>
</file>